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5" r:id="rId4"/>
    <p:sldId id="266" r:id="rId5"/>
    <p:sldId id="267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366" autoAdjust="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17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CB9F3-31BB-4A60-AA39-1F041AD1B120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C9A0-4003-42E4-9089-87BFFBEEDC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B03A5-F1AB-4777-884D-DBE7D19658C6}" type="datetimeFigureOut">
              <a:rPr lang="en-GB" smtClean="0"/>
              <a:pPr/>
              <a:t>25/05/2020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69B6-1907-41D4-B15E-0864BB01ED6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769B6-1907-41D4-B15E-0864BB01ED6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E1A36F-14F9-499B-A468-55AFD7011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E50A-E82F-4355-A78F-364D6A1CA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E01BF-EEBA-49FD-8CD6-7BFF97419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A747-7308-453B-AC4A-9495870CE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81D1D9-F687-4B91-ADF5-9A2F1E79A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8E05A-605C-4439-ACD4-70F3993BD9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0E8A2-D43E-4E8D-ABE2-9116F073CA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4144-1077-4DFB-A295-ED3F29416F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2F07-28BF-4406-987F-59FE02126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DEAC5-CA23-4E35-B221-684D7F308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FBD97E-BFD0-41D8-9A3B-6FD4EFEEF4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A7229B-0574-4B6D-989F-4FAAC1FE0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084763"/>
            <a:ext cx="896461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2 Timothy 2:2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Leaving a legacy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Leaving a legacy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Moving forward as a Church we need to be people who are:</a:t>
            </a:r>
            <a:endParaRPr lang="en-US" b="1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/>
              <a:t>ision driven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/>
              <a:t>nstructed in the Word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</a:t>
            </a:r>
            <a:r>
              <a:rPr lang="en-US" sz="3600" b="1" dirty="0" smtClean="0"/>
              <a:t>rained in righteousness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r>
              <a:rPr lang="en-US" sz="3600" b="1" dirty="0" smtClean="0"/>
              <a:t>dvancing towards eternity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</a:t>
            </a:r>
            <a:r>
              <a:rPr lang="en-US" sz="3600" b="1" dirty="0" smtClean="0"/>
              <a:t>eaving a legacy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Leaving a legacy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980728"/>
            <a:ext cx="8640960" cy="540060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What is a legacy?</a:t>
            </a:r>
            <a:endParaRPr lang="en-US" b="1" dirty="0"/>
          </a:p>
          <a:p>
            <a:r>
              <a:rPr lang="en-US" sz="3600" b="1" dirty="0" smtClean="0">
                <a:solidFill>
                  <a:srgbClr val="000000"/>
                </a:solidFill>
              </a:rPr>
              <a:t>That which we leave behind us</a:t>
            </a:r>
            <a:endParaRPr lang="en-US" sz="3600" b="1" dirty="0" smtClean="0">
              <a:solidFill>
                <a:srgbClr val="000000"/>
              </a:solidFill>
            </a:endParaRPr>
          </a:p>
          <a:p>
            <a:r>
              <a:rPr lang="en-US" sz="3600" b="1" dirty="0" smtClean="0">
                <a:solidFill>
                  <a:srgbClr val="000000"/>
                </a:solidFill>
              </a:rPr>
              <a:t>Usually refers to property or money</a:t>
            </a:r>
            <a:endParaRPr lang="en-US" sz="3600" b="1" dirty="0" smtClean="0">
              <a:solidFill>
                <a:srgbClr val="000000"/>
              </a:solidFill>
            </a:endParaRPr>
          </a:p>
          <a:p>
            <a:r>
              <a:rPr lang="en-US" sz="3600" b="1" dirty="0" smtClean="0">
                <a:solidFill>
                  <a:srgbClr val="000000"/>
                </a:solidFill>
              </a:rPr>
              <a:t>In God’s Kingdom it is far more than this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We will all leave a spiritual legacy – by default or by design</a:t>
            </a:r>
            <a:endParaRPr lang="en-US" sz="3600" b="1" dirty="0" smtClean="0">
              <a:solidFill>
                <a:srgbClr val="000000"/>
              </a:solidFill>
            </a:endParaRPr>
          </a:p>
          <a:p>
            <a:r>
              <a:rPr lang="en-US" sz="3600" b="1" dirty="0" smtClean="0">
                <a:solidFill>
                  <a:srgbClr val="000000"/>
                </a:solidFill>
              </a:rPr>
              <a:t>What inspiration, what guidance, what example, what resources will we leave for the generation that follows us – let us be purposeful about this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Leaving a legacy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447800"/>
            <a:ext cx="8640960" cy="4933528"/>
          </a:xfrm>
        </p:spPr>
        <p:txBody>
          <a:bodyPr>
            <a:normAutofit fontScale="85000" lnSpcReduction="20000"/>
          </a:bodyPr>
          <a:lstStyle/>
          <a:p>
            <a:pPr algn="ctr">
              <a:buFontTx/>
              <a:buNone/>
            </a:pPr>
            <a:r>
              <a:rPr lang="en-US" sz="3600" b="1" dirty="0" smtClean="0"/>
              <a:t>The correct place of tradition in church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Learning from the past can equip and empower </a:t>
            </a:r>
            <a:r>
              <a:rPr lang="en-US" sz="3600" b="1" dirty="0" smtClean="0">
                <a:solidFill>
                  <a:srgbClr val="000000"/>
                </a:solidFill>
              </a:rPr>
              <a:t>us for the future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Being tied to the past can bind us and prevent us from progressing</a:t>
            </a:r>
            <a:endParaRPr lang="en-US" sz="3600" b="1" dirty="0" smtClean="0">
              <a:solidFill>
                <a:srgbClr val="000000"/>
              </a:solidFill>
            </a:endParaRPr>
          </a:p>
          <a:p>
            <a:r>
              <a:rPr lang="en-US" sz="3600" b="1" dirty="0" smtClean="0">
                <a:solidFill>
                  <a:srgbClr val="000000"/>
                </a:solidFill>
              </a:rPr>
              <a:t>The Bible records the faithful lives of men and women from whom we can learn – from their victories and their failures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Similarly, church history can also inspire and challenge us to reach higher and further than they have gone</a:t>
            </a:r>
          </a:p>
          <a:p>
            <a:pPr>
              <a:buNone/>
            </a:pP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Leaving a legacy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052736"/>
            <a:ext cx="8640960" cy="532859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The need to be purposeful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Many people will arrange their affairs so they can leave finance, property etc to their children and grandchildren – this takes planning and commitment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 As Christians we also need to take steps to order our lives in such a way that others will benefit, both in the present and also in the future – see David’s example in 1 Chronicles 28 and 29</a:t>
            </a:r>
            <a:endParaRPr lang="en-GB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0000"/>
                </a:solidFill>
              </a:rPr>
              <a:t>Leaving a legacy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The challenges </a:t>
            </a:r>
            <a:r>
              <a:rPr lang="en-US" sz="3600" b="1" dirty="0">
                <a:solidFill>
                  <a:srgbClr val="000000"/>
                </a:solidFill>
              </a:rPr>
              <a:t>for today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rgbClr val="000000"/>
                </a:solidFill>
              </a:rPr>
              <a:t>What legacy will we leave?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What example to others are we? 2 Timothy 2:2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How will we resource the next generation – faith, finance, fruitfulness?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How will we inspire the next generation to go further than we have gone?</a:t>
            </a:r>
          </a:p>
          <a:p>
            <a:r>
              <a:rPr lang="en-US" sz="3200" b="1" dirty="0" smtClean="0">
                <a:solidFill>
                  <a:srgbClr val="000000"/>
                </a:solidFill>
              </a:rPr>
              <a:t>As we advance towards eternity what will </a:t>
            </a:r>
            <a:r>
              <a:rPr lang="en-US" sz="3200" b="1" smtClean="0">
                <a:solidFill>
                  <a:srgbClr val="000000"/>
                </a:solidFill>
              </a:rPr>
              <a:t>our legacy be?</a:t>
            </a:r>
            <a:endParaRPr lang="en-US" sz="32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395</TotalTime>
  <Words>320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Leaving a legacy</vt:lpstr>
      <vt:lpstr>Leaving a legacy</vt:lpstr>
      <vt:lpstr>Leaving a legacy</vt:lpstr>
      <vt:lpstr>Leaving a legacy</vt:lpstr>
      <vt:lpstr>Leaving a legacy</vt:lpstr>
      <vt:lpstr>Leaving a legacy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Trained in righteousness</dc:title>
  <dc:creator>David Chapman</dc:creator>
  <cp:lastModifiedBy>User</cp:lastModifiedBy>
  <cp:revision>66</cp:revision>
  <dcterms:created xsi:type="dcterms:W3CDTF">2006-07-28T15:16:38Z</dcterms:created>
  <dcterms:modified xsi:type="dcterms:W3CDTF">2020-05-25T10:55:21Z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TC011812361033</vt:lpwstr>
  </property>
</Properties>
</file>